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6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REST_AP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werbi.microsoft.com/en-us/desktop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owerbi.microsoft.com/en-us/prici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028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lin ang="5400012" scaled="0"/>
        </a:gra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209275" y="952900"/>
            <a:ext cx="5605500" cy="286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Power BI is a cloud-based business analytics 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service that enables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fast and easy access to your data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a live 360º view of your business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data discovery and exploration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insights from any device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collaboration across your organization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000000"/>
                </a:solidFill>
              </a:rPr>
              <a:t>• anyone to visualize and analyze data</a:t>
            </a:r>
            <a:endParaRPr sz="1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1">
              <a:solidFill>
                <a:srgbClr val="000000"/>
              </a:solidFill>
            </a:endParaRPr>
          </a:p>
        </p:txBody>
      </p:sp>
      <p:pic>
        <p:nvPicPr>
          <p:cNvPr id="61" name="Shape 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6350" y="736325"/>
            <a:ext cx="4645325" cy="338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/>
        </p:nvSpPr>
        <p:spPr>
          <a:xfrm>
            <a:off x="170600" y="170600"/>
            <a:ext cx="8161500" cy="37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Key components</a:t>
            </a:r>
            <a:endParaRPr sz="18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Power BI Desktop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Windows-desktop-based application for PCs and desktops.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Power BI (Service)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SaaS (software as a service) based online service (formerly known as Power BI for Office 365, now referred to as PowerBI.com or simply Power BI).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Power BI Mobile Apps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Power BI Mobile apps for Android and iOS devices, as well as for Windows phones and tablets.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Power BI Gateways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Gateways used to sync external data in and out of Power BI.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dk1"/>
                </a:solidFill>
              </a:rPr>
              <a:t>Power BI Embedded </a:t>
            </a:r>
            <a:endParaRPr b="1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</a:pPr>
            <a:r>
              <a:rPr lang="en">
                <a:solidFill>
                  <a:schemeClr val="dk1"/>
                </a:solidFill>
              </a:rPr>
              <a:t>Power BI </a:t>
            </a:r>
            <a:r>
              <a:rPr lang="en" u="sng">
                <a:solidFill>
                  <a:schemeClr val="dk1"/>
                </a:solidFill>
                <a:hlinkClick r:id="rId3"/>
              </a:rPr>
              <a:t>REST API</a:t>
            </a:r>
            <a:r>
              <a:rPr lang="en">
                <a:solidFill>
                  <a:schemeClr val="dk1"/>
                </a:solidFill>
              </a:rPr>
              <a:t> can be used to build dashboards and reports into the custom applications that serves Power BI users, as well as non-Power BI users.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198275" y="618300"/>
            <a:ext cx="7021200" cy="44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None/>
            </a:pPr>
            <a:endParaRPr sz="1800">
              <a:solidFill>
                <a:schemeClr val="dk1"/>
              </a:solidFill>
            </a:endParaRPr>
          </a:p>
        </p:txBody>
      </p:sp>
      <p:sp>
        <p:nvSpPr>
          <p:cNvPr id="72" name="Shape 72"/>
          <p:cNvSpPr txBox="1"/>
          <p:nvPr/>
        </p:nvSpPr>
        <p:spPr>
          <a:xfrm>
            <a:off x="0" y="0"/>
            <a:ext cx="7826100" cy="6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Data Sources 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id="73" name="Shape 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6325" y="589200"/>
            <a:ext cx="5891350" cy="449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/>
        </p:nvSpPr>
        <p:spPr>
          <a:xfrm>
            <a:off x="0" y="0"/>
            <a:ext cx="7826100" cy="6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Installing Power BI</a:t>
            </a:r>
            <a:endParaRPr sz="1800" b="1">
              <a:solidFill>
                <a:schemeClr val="dk1"/>
              </a:solidFill>
            </a:endParaRPr>
          </a:p>
        </p:txBody>
      </p:sp>
      <p:sp>
        <p:nvSpPr>
          <p:cNvPr id="79" name="Shape 79"/>
          <p:cNvSpPr txBox="1"/>
          <p:nvPr/>
        </p:nvSpPr>
        <p:spPr>
          <a:xfrm>
            <a:off x="496100" y="879450"/>
            <a:ext cx="8208300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hlinkClick r:id="rId3"/>
              </a:rPr>
              <a:t>https://powerbi.microsoft.com/en-us/desktop/</a:t>
            </a:r>
            <a:endParaRPr sz="18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/>
        </p:nvSpPr>
        <p:spPr>
          <a:xfrm>
            <a:off x="0" y="0"/>
            <a:ext cx="7826100" cy="6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" sz="1800" b="1">
                <a:solidFill>
                  <a:schemeClr val="dk1"/>
                </a:solidFill>
              </a:rPr>
              <a:t>How to use attached files</a:t>
            </a:r>
            <a:endParaRPr sz="1800" b="1">
              <a:solidFill>
                <a:schemeClr val="dk1"/>
              </a:solidFill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x="496100" y="879450"/>
            <a:ext cx="8208300" cy="18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During the course I will be working on various Power BI projects and the reports will be available for you to download and work on.</a:t>
            </a:r>
            <a:endParaRPr sz="1800"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To edit the data in the same file you have to change the path of the excel file to your location.</a:t>
            </a:r>
            <a:endParaRPr sz="180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2"/>
            </a:gs>
            <a:gs pos="100000">
              <a:srgbClr val="795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/>
        </p:nvSpPr>
        <p:spPr>
          <a:xfrm>
            <a:off x="303200" y="389825"/>
            <a:ext cx="8522100" cy="438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/>
              <a:t>Power BI Pricing</a:t>
            </a:r>
            <a:endParaRPr sz="1800" b="1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Power BI Desktop	Power BI Pro	Power BI Premium 	Power BI Embedded</a:t>
            </a: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914400">
              <a:lnSpc>
                <a:spcPct val="90000"/>
              </a:lnSpc>
            </a:pPr>
            <a:r>
              <a:rPr lang="en" dirty="0"/>
              <a:t>Licensed by	</a:t>
            </a:r>
            <a:r>
              <a:rPr lang="en-US" dirty="0"/>
              <a:t>Licensed by 	</a:t>
            </a:r>
            <a:r>
              <a:rPr lang="en" dirty="0"/>
              <a:t>Licensed by</a:t>
            </a:r>
            <a:r>
              <a:rPr lang="en-US" dirty="0"/>
              <a:t>  	</a:t>
            </a:r>
            <a:r>
              <a:rPr lang="en" dirty="0"/>
              <a:t>Licensed by</a:t>
            </a:r>
          </a:p>
          <a:p>
            <a:pPr marL="914400">
              <a:lnSpc>
                <a:spcPct val="90000"/>
              </a:lnSpc>
            </a:pPr>
            <a:r>
              <a:rPr lang="en" dirty="0"/>
              <a:t>User		User		Capacity		Capacity</a:t>
            </a: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Free		$9.99		Capacity pricing	Capacity pricing</a:t>
            </a: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		</a:t>
            </a: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45720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More Details - </a:t>
            </a:r>
            <a:r>
              <a:rPr lang="en" u="sng" dirty="0">
                <a:hlinkClick r:id="rId3"/>
              </a:rPr>
              <a:t>https://powerbi.microsoft.com/en-us/pricing/</a:t>
            </a:r>
            <a:endParaRPr dirty="0"/>
          </a:p>
          <a:p>
            <a:pPr marL="457200" lvl="0" indent="45720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On-screen Show (16:9)</PresentationFormat>
  <Paragraphs>37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Deepesh Vashistha</cp:lastModifiedBy>
  <cp:revision>1</cp:revision>
  <dcterms:modified xsi:type="dcterms:W3CDTF">2018-06-17T03:22:50Z</dcterms:modified>
</cp:coreProperties>
</file>